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B6E36-F5B5-449A-8382-CADBC63D3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37C808E-7C6C-4EB3-8EAE-9BEAB3E31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A2F388-1E24-4BD6-9E93-04B9C5525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D2DD66-0F85-403E-BD84-DBA49CD2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F6B25A-E841-4DB1-9BF7-1BCDC72F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54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E10D4-E681-4E64-8C8C-44A513AFE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4E0D23-10B7-4D75-B6A8-760EF5E81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296B38-DBDB-4D02-B052-2EBF1D4A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58E928-2F43-4553-B1CA-77CA3926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53AD1A-B57B-4F56-8A9E-1AE762735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46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7E8EF78-D11E-421A-B732-0D163B9E4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A60837-D3D2-49E3-B8E4-435947AE3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0C8E79-3220-4653-AE00-ECEA64B83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90E94B-2F2A-4E59-9EE8-F69A75C7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0DF23F-887A-47A8-B844-90705CE4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93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559641-07E9-4288-A219-FE1FD95D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7BDD5-002D-4A8E-9841-5BFB05A04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4A9B66-7208-48E8-8934-8CB64ED3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ED4B17-466C-4B40-B810-5ED4893C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39CC18-BA9A-486E-969E-A6F7124A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5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929047-DFA1-42E0-BBC7-C65FF9A4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30B48B-32C1-479C-BCEB-255968FF9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1B3425-54B7-46A1-B55D-95993867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114E51-2664-4CF5-959F-3F50407C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41DAC2-4537-48D8-93DC-374E2156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9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31362E-DAF6-4B3B-B2F9-D40EAC72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B149C9-BAEC-495B-A9C7-0F5D3BB47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2B1426-E403-4228-9948-1B5B978E7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73D3DB-FA6C-4E0E-9CF9-01793656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44E2F4-4921-4739-AE93-4752A998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06ED67-F52C-46FF-AEAF-ED987133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40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ACE71C-4CBB-4765-83F5-8B971844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FDE14B-3268-4E71-B44C-2CA645C75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B1D564-2A09-4FFA-B795-12C876DEE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7128AF5-5C6C-4AF4-973F-30DC05D34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C08878-788E-438B-BB63-72D35C978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AC1B63-F8A0-4C89-969D-BBF866D4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B06919F-3F41-4828-85ED-AD129622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F35F0C-3F20-4B6F-A9B7-51A66977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31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B75D51-2721-443B-8D10-0D673341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FA6879D-2C36-4BD0-AD3A-87032C4E9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556757-9603-4989-A62A-0DC99EDF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5046B1-25F9-4272-A880-FF2CC413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95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6F01DC-F68C-4626-ACBE-C0FC10F7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F1BE5D-C8C1-4852-9532-4D391E84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8195ED-4FC7-4973-A8A7-CF06D51E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01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2939E-79CB-41CD-85B2-E6BD61CE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89B01E-3098-4AB6-917E-66453FF1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C26837-E0AB-4078-B27B-5015D400C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C65011-2D82-4FED-9201-E25F7E44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B5191F-3702-47CB-A7C5-12962D0F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94F823-95F2-4E86-BF74-6A1BE5D2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12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ADD2D-53D5-4832-8416-DE255008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FED9142-F9B6-4E18-8763-11FECF716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62AEB6-35AD-46FF-A94A-D3BB1EE17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403D2A-A0D4-4780-897B-18A51B6A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E0A17E-871E-4939-B636-153FDF6A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CFB99B-BAEB-48B2-9996-613C7150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29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D4900A6-E0B7-4C8F-9214-8B7CAD7F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F337C2-DE5C-4FEE-B517-636DC132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C67057-AD89-41E4-9EDE-83786B6AB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161F-141A-4191-BA69-106D81D31282}" type="datetimeFigureOut">
              <a:rPr lang="it-IT" smtClean="0"/>
              <a:t>11/12/2022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4B6A9B-3128-40E7-8BA2-F8D3EB8BC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A5B2F4-D3E6-4C6D-88DD-CEB7CDA83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18DCE-C3A9-4C93-9FE1-9618FC6F7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0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D5983F-10E5-43A1-8C7E-E92A49389BD1}"/>
              </a:ext>
            </a:extLst>
          </p:cNvPr>
          <p:cNvSpPr txBox="1"/>
          <p:nvPr/>
        </p:nvSpPr>
        <p:spPr>
          <a:xfrm>
            <a:off x="1810870" y="874455"/>
            <a:ext cx="85702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Sitka Text Semibold" pitchFamily="2" charset="0"/>
              </a:rPr>
              <a:t>Istituto Comprensivo</a:t>
            </a:r>
          </a:p>
          <a:p>
            <a:pPr algn="ctr"/>
            <a:r>
              <a:rPr lang="it-IT" sz="2400" dirty="0">
                <a:latin typeface="Sitka Text Semibold" pitchFamily="2" charset="0"/>
              </a:rPr>
              <a:t>Leopoldo Montini</a:t>
            </a:r>
          </a:p>
          <a:p>
            <a:pPr algn="ctr"/>
            <a:r>
              <a:rPr lang="it-IT" sz="2400" dirty="0">
                <a:latin typeface="Sitka Text Semibold" pitchFamily="2" charset="0"/>
              </a:rPr>
              <a:t>Campobasso</a:t>
            </a:r>
          </a:p>
          <a:p>
            <a:pPr algn="ctr"/>
            <a:endParaRPr lang="it-IT" sz="2400" dirty="0">
              <a:latin typeface="Sitka Text Semibold" pitchFamily="2" charset="0"/>
            </a:endParaRPr>
          </a:p>
          <a:p>
            <a:pPr algn="ctr"/>
            <a:r>
              <a:rPr lang="it-IT" sz="2400" dirty="0">
                <a:latin typeface="Sitka Text Semibold" pitchFamily="2" charset="0"/>
              </a:rPr>
              <a:t>Progetto Continuità Infanzia - Primaria A.S. 2022/2023</a:t>
            </a:r>
          </a:p>
          <a:p>
            <a:pPr algn="ctr"/>
            <a:endParaRPr lang="it-IT" sz="2400" dirty="0">
              <a:latin typeface="Sitka Text Semibold" pitchFamily="2" charset="0"/>
            </a:endParaRPr>
          </a:p>
          <a:p>
            <a:pPr algn="ctr"/>
            <a:r>
              <a:rPr lang="it-IT" sz="2400" dirty="0">
                <a:latin typeface="Sitka Text Semibold" pitchFamily="2" charset="0"/>
              </a:rPr>
              <a:t>Laboratorio inglese/motorio - musicale </a:t>
            </a:r>
          </a:p>
          <a:p>
            <a:pPr algn="ctr"/>
            <a:r>
              <a:rPr lang="it-IT" sz="2400" dirty="0">
                <a:latin typeface="Sitka Text Semibold" pitchFamily="2" charset="0"/>
              </a:rPr>
              <a:t>«</a:t>
            </a:r>
            <a:r>
              <a:rPr lang="it-IT" sz="2400" dirty="0" err="1">
                <a:latin typeface="Sitka Text Semibold" pitchFamily="2" charset="0"/>
              </a:rPr>
              <a:t>Let’s</a:t>
            </a:r>
            <a:r>
              <a:rPr lang="it-IT" sz="2400" dirty="0">
                <a:latin typeface="Sitka Text Semibold" pitchFamily="2" charset="0"/>
              </a:rPr>
              <a:t> </a:t>
            </a:r>
            <a:r>
              <a:rPr lang="it-IT" sz="2400" dirty="0" err="1">
                <a:latin typeface="Sitka Text Semibold" pitchFamily="2" charset="0"/>
              </a:rPr>
              <a:t>learn</a:t>
            </a:r>
            <a:r>
              <a:rPr lang="it-IT" sz="2400" dirty="0">
                <a:latin typeface="Sitka Text Semibold" pitchFamily="2" charset="0"/>
              </a:rPr>
              <a:t> and </a:t>
            </a:r>
            <a:r>
              <a:rPr lang="it-IT" sz="2400" dirty="0" err="1">
                <a:latin typeface="Sitka Text Semibold" pitchFamily="2" charset="0"/>
              </a:rPr>
              <a:t>have</a:t>
            </a:r>
            <a:r>
              <a:rPr lang="it-IT" sz="2400" dirty="0">
                <a:latin typeface="Sitka Text Semibold" pitchFamily="2" charset="0"/>
              </a:rPr>
              <a:t> </a:t>
            </a:r>
            <a:r>
              <a:rPr lang="it-IT" sz="2400" dirty="0" err="1">
                <a:latin typeface="Sitka Text Semibold" pitchFamily="2" charset="0"/>
              </a:rPr>
              <a:t>fun</a:t>
            </a:r>
            <a:r>
              <a:rPr lang="it-IT" sz="2400" dirty="0">
                <a:latin typeface="Sitka Text Semibold" pitchFamily="2" charset="0"/>
              </a:rPr>
              <a:t> with </a:t>
            </a:r>
            <a:r>
              <a:rPr lang="it-IT" sz="2400" dirty="0" err="1">
                <a:latin typeface="Sitka Text Semibold" pitchFamily="2" charset="0"/>
              </a:rPr>
              <a:t>english</a:t>
            </a:r>
            <a:r>
              <a:rPr lang="it-IT" sz="2400" dirty="0">
                <a:latin typeface="Sitka Text Semibold" pitchFamily="2" charset="0"/>
              </a:rPr>
              <a:t>» </a:t>
            </a:r>
          </a:p>
        </p:txBody>
      </p:sp>
      <p:pic>
        <p:nvPicPr>
          <p:cNvPr id="14" name="London Bridge (instrumental)">
            <a:hlinkClick r:id="" action="ppaction://media"/>
            <a:extLst>
              <a:ext uri="{FF2B5EF4-FFF2-40B4-BE49-F238E27FC236}">
                <a16:creationId xmlns:a16="http://schemas.microsoft.com/office/drawing/2014/main" id="{02D8B760-6FF1-48C3-B1A1-E41DFBB1B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5851526" y="3921442"/>
            <a:ext cx="283060" cy="3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5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6000">
        <p15:prstTrans prst="curtains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D5983F-10E5-43A1-8C7E-E92A49389BD1}"/>
              </a:ext>
            </a:extLst>
          </p:cNvPr>
          <p:cNvSpPr txBox="1"/>
          <p:nvPr/>
        </p:nvSpPr>
        <p:spPr>
          <a:xfrm>
            <a:off x="5468471" y="222867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Sitka Text Semibold" pitchFamily="2" charset="0"/>
              </a:rPr>
              <a:t>Hello! </a:t>
            </a:r>
            <a:r>
              <a:rPr lang="it-IT" sz="2400" dirty="0" err="1">
                <a:latin typeface="Sitka Text Semibold" pitchFamily="2" charset="0"/>
              </a:rPr>
              <a:t>What’s</a:t>
            </a:r>
            <a:r>
              <a:rPr lang="it-IT" sz="2400" dirty="0">
                <a:latin typeface="Sitka Text Semibold" pitchFamily="2" charset="0"/>
              </a:rPr>
              <a:t> </a:t>
            </a:r>
            <a:r>
              <a:rPr lang="it-IT" sz="2400" dirty="0" err="1">
                <a:latin typeface="Sitka Text Semibold" pitchFamily="2" charset="0"/>
              </a:rPr>
              <a:t>your</a:t>
            </a:r>
            <a:r>
              <a:rPr lang="it-IT" sz="2400" dirty="0">
                <a:latin typeface="Sitka Text Semibold" pitchFamily="2" charset="0"/>
              </a:rPr>
              <a:t> name?</a:t>
            </a:r>
          </a:p>
          <a:p>
            <a:pPr algn="ctr"/>
            <a:endParaRPr lang="it-IT" sz="2400" dirty="0">
              <a:latin typeface="Sitka Text Semibold" pitchFamily="2" charset="0"/>
            </a:endParaRPr>
          </a:p>
          <a:p>
            <a:pPr algn="ctr"/>
            <a:r>
              <a:rPr lang="it-IT" sz="2400" i="1" dirty="0">
                <a:latin typeface="Sitka Text Semibold" pitchFamily="2" charset="0"/>
              </a:rPr>
              <a:t>Presentiamoci in inglese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82E792-D3A9-4A4C-ACF9-435A743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896470"/>
            <a:ext cx="4258235" cy="36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98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2000">
        <p15:prstTrans prst="airplane"/>
      </p:transition>
    </mc:Choice>
    <mc:Fallback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E304297-E051-4C89-B08B-0C788C5B3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77" y="365313"/>
            <a:ext cx="3343835" cy="28014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530321-43D1-4DE7-A5D1-FF15AF7C4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56" y="1340224"/>
            <a:ext cx="3701303" cy="28507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613D06-530C-4E03-83C9-5BBBA2A522D7}"/>
              </a:ext>
            </a:extLst>
          </p:cNvPr>
          <p:cNvSpPr txBox="1"/>
          <p:nvPr/>
        </p:nvSpPr>
        <p:spPr>
          <a:xfrm>
            <a:off x="416859" y="3532096"/>
            <a:ext cx="6678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Sitka Text Semibold" pitchFamily="2" charset="0"/>
              </a:rPr>
              <a:t>Parts</a:t>
            </a:r>
            <a:r>
              <a:rPr lang="it-IT" sz="2400" dirty="0">
                <a:latin typeface="Sitka Text Semibold" pitchFamily="2" charset="0"/>
              </a:rPr>
              <a:t> of body </a:t>
            </a:r>
          </a:p>
          <a:p>
            <a:pPr algn="ctr"/>
            <a:endParaRPr lang="it-IT" sz="2400" dirty="0">
              <a:latin typeface="Sitka Text Semibold" pitchFamily="2" charset="0"/>
            </a:endParaRPr>
          </a:p>
          <a:p>
            <a:pPr algn="ctr"/>
            <a:r>
              <a:rPr lang="it-IT" sz="2400" i="1" dirty="0">
                <a:latin typeface="Sitka Text Semibold" pitchFamily="2" charset="0"/>
              </a:rPr>
              <a:t>Nominiamo, indichiamo e coloriamo le parti del corpo</a:t>
            </a:r>
          </a:p>
        </p:txBody>
      </p:sp>
    </p:spTree>
    <p:extLst>
      <p:ext uri="{BB962C8B-B14F-4D97-AF65-F5344CB8AC3E}">
        <p14:creationId xmlns:p14="http://schemas.microsoft.com/office/powerpoint/2010/main" val="3195124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2000">
        <p15:prstTrans prst="origami"/>
      </p:transition>
    </mc:Choice>
    <mc:Fallback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C29951E-F3AE-4FBA-9A28-D855A1E58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5" y="367814"/>
            <a:ext cx="3163420" cy="273465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C1A7BD-8F1F-47FA-84D7-3C183B7ED657}"/>
              </a:ext>
            </a:extLst>
          </p:cNvPr>
          <p:cNvSpPr txBox="1"/>
          <p:nvPr/>
        </p:nvSpPr>
        <p:spPr>
          <a:xfrm>
            <a:off x="4634754" y="658489"/>
            <a:ext cx="4500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Sitka Text Semibold" pitchFamily="2" charset="0"/>
              </a:rPr>
              <a:t>Let’s</a:t>
            </a:r>
            <a:r>
              <a:rPr lang="it-IT" sz="2400" dirty="0">
                <a:latin typeface="Sitka Text Semibold" pitchFamily="2" charset="0"/>
              </a:rPr>
              <a:t> </a:t>
            </a:r>
            <a:r>
              <a:rPr lang="it-IT" sz="2400" dirty="0" err="1">
                <a:latin typeface="Sitka Text Semibold" pitchFamily="2" charset="0"/>
              </a:rPr>
              <a:t>have</a:t>
            </a:r>
            <a:r>
              <a:rPr lang="it-IT" sz="2400" dirty="0">
                <a:latin typeface="Sitka Text Semibold" pitchFamily="2" charset="0"/>
              </a:rPr>
              <a:t> </a:t>
            </a:r>
            <a:r>
              <a:rPr lang="it-IT" sz="2400" dirty="0" err="1">
                <a:latin typeface="Sitka Text Semibold" pitchFamily="2" charset="0"/>
              </a:rPr>
              <a:t>fun</a:t>
            </a:r>
            <a:r>
              <a:rPr lang="it-IT" sz="2400" dirty="0">
                <a:latin typeface="Sitka Text Semibold" pitchFamily="2" charset="0"/>
              </a:rPr>
              <a:t> with a puzzle</a:t>
            </a:r>
          </a:p>
          <a:p>
            <a:endParaRPr lang="it-IT" sz="2400" dirty="0">
              <a:latin typeface="Sitka Text Semibold" pitchFamily="2" charset="0"/>
            </a:endParaRPr>
          </a:p>
          <a:p>
            <a:r>
              <a:rPr lang="it-IT" sz="2400" i="1" dirty="0">
                <a:latin typeface="Sitka Text Semibold" pitchFamily="2" charset="0"/>
              </a:rPr>
              <a:t>Ricostruiamo la figura di un omino. Bravissimi!!!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B761236-F8F3-4338-94C9-C3AC1BABE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75" y="2458104"/>
            <a:ext cx="3398745" cy="29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59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2000">
        <p15:prstTrans prst="crush"/>
      </p:transition>
    </mc:Choice>
    <mc:Fallback>
      <p:transition spd="slow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DD2A872-3E71-4CE3-9EB6-FC31FC0CC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" y="806823"/>
            <a:ext cx="4114800" cy="324522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724F55-B20B-43CF-8281-9236ABFED2F2}"/>
              </a:ext>
            </a:extLst>
          </p:cNvPr>
          <p:cNvSpPr txBox="1"/>
          <p:nvPr/>
        </p:nvSpPr>
        <p:spPr>
          <a:xfrm>
            <a:off x="5665695" y="1459938"/>
            <a:ext cx="4975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Sitka Text Semibold" pitchFamily="2" charset="0"/>
              </a:rPr>
              <a:t>Play with </a:t>
            </a:r>
            <a:r>
              <a:rPr lang="it-IT" sz="2400" dirty="0" err="1">
                <a:latin typeface="Sitka Text Semibold" pitchFamily="2" charset="0"/>
              </a:rPr>
              <a:t>numbers</a:t>
            </a:r>
            <a:endParaRPr lang="it-IT" sz="2400" dirty="0">
              <a:latin typeface="Sitka Text Semibold" pitchFamily="2" charset="0"/>
            </a:endParaRPr>
          </a:p>
          <a:p>
            <a:endParaRPr lang="it-IT" sz="2400" dirty="0">
              <a:latin typeface="Sitka Text Semibold" pitchFamily="2" charset="0"/>
            </a:endParaRPr>
          </a:p>
          <a:p>
            <a:r>
              <a:rPr lang="it-IT" sz="2400" i="1" dirty="0">
                <a:latin typeface="Sitka Text Semibold" pitchFamily="2" charset="0"/>
              </a:rPr>
              <a:t>Giochiamo lanciando palline e contiamo tutti insieme i punti ottenuti</a:t>
            </a:r>
          </a:p>
        </p:txBody>
      </p:sp>
    </p:spTree>
    <p:extLst>
      <p:ext uri="{BB962C8B-B14F-4D97-AF65-F5344CB8AC3E}">
        <p14:creationId xmlns:p14="http://schemas.microsoft.com/office/powerpoint/2010/main" val="222126629"/>
      </p:ext>
    </p:extLst>
  </p:cSld>
  <p:clrMapOvr>
    <a:masterClrMapping/>
  </p:clrMapOvr>
  <p:transition spd="med" advClick="0" advTm="12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082868C-5C7C-4BE4-AE90-A85031479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8" y="695885"/>
            <a:ext cx="4164666" cy="377750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86F8AF-2CDB-4972-891A-D80D2C5CA09C}"/>
              </a:ext>
            </a:extLst>
          </p:cNvPr>
          <p:cNvSpPr txBox="1"/>
          <p:nvPr/>
        </p:nvSpPr>
        <p:spPr>
          <a:xfrm>
            <a:off x="5732929" y="1815771"/>
            <a:ext cx="5477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Sitka Text Semibold" pitchFamily="2" charset="0"/>
              </a:rPr>
              <a:t>Sing</a:t>
            </a:r>
            <a:r>
              <a:rPr lang="it-IT" sz="2400" dirty="0">
                <a:latin typeface="Sitka Text Semibold" pitchFamily="2" charset="0"/>
              </a:rPr>
              <a:t> a </a:t>
            </a:r>
            <a:r>
              <a:rPr lang="it-IT" sz="2400" dirty="0" err="1">
                <a:latin typeface="Sitka Text Semibold" pitchFamily="2" charset="0"/>
              </a:rPr>
              <a:t>song</a:t>
            </a:r>
            <a:endParaRPr lang="it-IT" sz="2400" dirty="0">
              <a:latin typeface="Sitka Text Semibold" pitchFamily="2" charset="0"/>
            </a:endParaRPr>
          </a:p>
          <a:p>
            <a:endParaRPr lang="it-IT" sz="2400" dirty="0">
              <a:latin typeface="Sitka Text Semibold" pitchFamily="2" charset="0"/>
            </a:endParaRPr>
          </a:p>
          <a:p>
            <a:r>
              <a:rPr lang="it-IT" sz="2400" i="1" dirty="0">
                <a:latin typeface="Sitka Text Semibold" pitchFamily="2" charset="0"/>
              </a:rPr>
              <a:t>Cantiamo mimando i movimenti e toccando le parti del corpo</a:t>
            </a:r>
          </a:p>
        </p:txBody>
      </p:sp>
    </p:spTree>
    <p:extLst>
      <p:ext uri="{BB962C8B-B14F-4D97-AF65-F5344CB8AC3E}">
        <p14:creationId xmlns:p14="http://schemas.microsoft.com/office/powerpoint/2010/main" val="2752888004"/>
      </p:ext>
    </p:extLst>
  </p:cSld>
  <p:clrMapOvr>
    <a:masterClrMapping/>
  </p:clrMapOvr>
  <p:transition spd="slow" advClick="0" advTm="12000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3F164E-AA8D-4BFA-A54B-A660552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565B26A-F125-4C32-8069-01223351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" y="986118"/>
            <a:ext cx="3666565" cy="3352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725485-A5AF-496C-8CE2-9A52F3197974}"/>
              </a:ext>
            </a:extLst>
          </p:cNvPr>
          <p:cNvSpPr txBox="1"/>
          <p:nvPr/>
        </p:nvSpPr>
        <p:spPr>
          <a:xfrm>
            <a:off x="5163670" y="1766048"/>
            <a:ext cx="5602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Sitka Text Semibold" pitchFamily="2" charset="0"/>
              </a:rPr>
              <a:t>Take a photo</a:t>
            </a:r>
          </a:p>
          <a:p>
            <a:endParaRPr lang="it-IT" sz="2400" dirty="0">
              <a:latin typeface="Sitka Text Semibold" pitchFamily="2" charset="0"/>
            </a:endParaRPr>
          </a:p>
          <a:p>
            <a:r>
              <a:rPr lang="it-IT" sz="2400" i="1" dirty="0">
                <a:latin typeface="Sitka Text Semibold" pitchFamily="2" charset="0"/>
              </a:rPr>
              <a:t>E prima di lasciarci, una foto tutti insieme! Bye, bye and </a:t>
            </a:r>
            <a:r>
              <a:rPr lang="it-IT" sz="2400" i="1" dirty="0" err="1">
                <a:latin typeface="Sitka Text Semibold" pitchFamily="2" charset="0"/>
              </a:rPr>
              <a:t>see</a:t>
            </a:r>
            <a:r>
              <a:rPr lang="it-IT" sz="2400" i="1" dirty="0">
                <a:latin typeface="Sitka Text Semibold" pitchFamily="2" charset="0"/>
              </a:rPr>
              <a:t> </a:t>
            </a:r>
            <a:r>
              <a:rPr lang="it-IT" sz="2400" i="1" dirty="0" err="1">
                <a:latin typeface="Sitka Text Semibold" pitchFamily="2" charset="0"/>
              </a:rPr>
              <a:t>you</a:t>
            </a:r>
            <a:r>
              <a:rPr lang="it-IT" sz="2400" i="1" dirty="0">
                <a:latin typeface="Sitka Text Semibold" pitchFamily="2" charset="0"/>
              </a:rPr>
              <a:t> </a:t>
            </a:r>
            <a:r>
              <a:rPr lang="it-IT" sz="2400" i="1" dirty="0" err="1">
                <a:latin typeface="Sitka Text Semibold" pitchFamily="2" charset="0"/>
              </a:rPr>
              <a:t>soon</a:t>
            </a:r>
            <a:endParaRPr lang="it-IT" sz="2400" i="1" dirty="0">
              <a:latin typeface="Sitka Tex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8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112</Words>
  <Application>Microsoft Office PowerPoint</Application>
  <PresentationFormat>Widescreen</PresentationFormat>
  <Paragraphs>26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Sitka Text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Erika Russo</dc:creator>
  <cp:lastModifiedBy>Erika Russo</cp:lastModifiedBy>
  <cp:revision>12</cp:revision>
  <dcterms:created xsi:type="dcterms:W3CDTF">2022-12-11T20:26:25Z</dcterms:created>
  <dcterms:modified xsi:type="dcterms:W3CDTF">2022-12-11T21:22:43Z</dcterms:modified>
</cp:coreProperties>
</file>